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DB695-8D31-4939-8DF9-646A4B764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46FD6-6821-4919-A9DE-7B4A064F7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1C61C-2EF6-4C2E-BECC-25511945A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D70AA-C5AC-4A3F-B026-ED98B8DF0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08944-B9FA-4F5F-AB47-B2B1FC7E4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21CDD-5BC4-40B6-9A68-E57B6B18C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6BBAD-F712-47D3-A312-C74BF1F6E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0149B-52BB-4C76-93F5-F9B3CEF0E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B58A-30CF-4FF3-8F02-4182A86B9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BD59E-C941-49C3-95DA-8A5ED7509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9961-65F3-4E3F-AF4C-9D50C5A19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F63830F8-E46B-44D0-8FED-0E2ADD8C2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Bo ST hinh nen so 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686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Tập làm v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Kiểm tra viết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0" y="0"/>
            <a:ext cx="7924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Kiểm tra bài cũ: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Nhắc lại dàn bài tả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ồ vật</a:t>
            </a: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1889125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1.Mở bài: Giới thiệu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ồ vật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ịnh tả.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2. Thân bài: - Ta bao quát toàn bộ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ồ vật hình dáng, kích th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ớc, màu sắc, chất liệu, cấu tạo... –Tả những bộ phận có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ặc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iểm nổi bật.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3. Kết bài: Nêu cảm nghĩ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ôí với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ồ vật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ã tả.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7772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Kiểm tra: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Đề: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1. Tả chiếc cặp sách của em.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2. Tả caiù th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ớc kẻ của em.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3. Ta ûcây bút của em.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4. Tả cái bàn ngồi học ở lớp hoặc ở nhà của em.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Bo ST hinh nen x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81000" y="228600"/>
            <a:ext cx="73152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Học sinh làm bài(25phút)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-Nộp bài</a:t>
            </a:r>
          </a:p>
        </p:txBody>
      </p:sp>
      <p:pic>
        <p:nvPicPr>
          <p:cNvPr id="5124" name="Picture 5" descr="Hoa va buom dong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5029200"/>
            <a:ext cx="5638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hinh nen, trang bia GADT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381000"/>
            <a:ext cx="8458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Củng cố: Về xem lại bài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Kì tới:Luyện tập giới thiệu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ịa ph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ng.</a:t>
            </a:r>
          </a:p>
        </p:txBody>
      </p:sp>
      <p:pic>
        <p:nvPicPr>
          <p:cNvPr id="6148" name="Picture 6" descr="Hinh dong (4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810000"/>
            <a:ext cx="6477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169</Words>
  <Application>Microsoft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VNI-Times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6</cp:revision>
  <cp:lastPrinted>1601-01-01T00:00:00Z</cp:lastPrinted>
  <dcterms:created xsi:type="dcterms:W3CDTF">1601-01-01T00:00:00Z</dcterms:created>
  <dcterms:modified xsi:type="dcterms:W3CDTF">2016-06-30T01:48:29Z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